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61" r:id="rId9"/>
    <p:sldId id="276" r:id="rId10"/>
    <p:sldId id="262" r:id="rId11"/>
    <p:sldId id="263" r:id="rId12"/>
    <p:sldId id="264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0F92FE5-C405-4C37-9000-5B2FCC1FE18E}">
          <p14:sldIdLst>
            <p14:sldId id="256"/>
            <p14:sldId id="257"/>
            <p14:sldId id="258"/>
            <p14:sldId id="259"/>
            <p14:sldId id="274"/>
            <p14:sldId id="260"/>
            <p14:sldId id="275"/>
            <p14:sldId id="261"/>
            <p14:sldId id="276"/>
            <p14:sldId id="262"/>
            <p14:sldId id="263"/>
            <p14:sldId id="264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100"/>
    <a:srgbClr val="E50253"/>
    <a:srgbClr val="045E53"/>
    <a:srgbClr val="46195E"/>
    <a:srgbClr val="008B50"/>
    <a:srgbClr val="656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38E73-0971-4143-ADE8-49817FFEEE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DE56-7029-D747-8D79-3B7CA420CA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Prancheta 1 cópia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67831" y="2086712"/>
            <a:ext cx="9144000" cy="1282152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4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67831" y="3460939"/>
            <a:ext cx="9144000" cy="117778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334163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2302625" y="2144684"/>
            <a:ext cx="7589520" cy="13716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45E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302625" y="3591098"/>
            <a:ext cx="7589520" cy="11055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b="0" dirty="0">
                <a:solidFill>
                  <a:srgbClr val="65656C"/>
                </a:solidFill>
              </a:rPr>
              <a:t>Clique para editar o texto</a:t>
            </a:r>
          </a:p>
        </p:txBody>
      </p:sp>
      <p:pic>
        <p:nvPicPr>
          <p:cNvPr id="2" name="Picture 1" descr="02_Prancheta 1 cópia 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ço Reservado para Texto 2"/>
          <p:cNvSpPr>
            <a:spLocks noGrp="1"/>
          </p:cNvSpPr>
          <p:nvPr>
            <p:ph type="body" idx="10" hasCustomPrompt="1"/>
          </p:nvPr>
        </p:nvSpPr>
        <p:spPr>
          <a:xfrm>
            <a:off x="2995977" y="3743498"/>
            <a:ext cx="7589520" cy="11055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b="0" dirty="0">
                <a:solidFill>
                  <a:srgbClr val="65656C"/>
                </a:solidFill>
              </a:rPr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49920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Prancheta 1 cópia 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2302625" y="2144684"/>
            <a:ext cx="7589520" cy="13716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E502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302625" y="3591098"/>
            <a:ext cx="7589520" cy="11055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b="0" dirty="0">
                <a:solidFill>
                  <a:srgbClr val="65656C"/>
                </a:solidFill>
              </a:rPr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59549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Prancheta 1 cópia 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2302625" y="2144684"/>
            <a:ext cx="7589520" cy="13716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6B310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302625" y="3591098"/>
            <a:ext cx="7589520" cy="11055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b="0" dirty="0">
                <a:solidFill>
                  <a:srgbClr val="65656C"/>
                </a:solidFill>
              </a:rPr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91985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Prancheta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2567831" y="2086712"/>
            <a:ext cx="9144000" cy="1282152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4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67831" y="3460939"/>
            <a:ext cx="9144000" cy="117778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428814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Prancheta 1 cópia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2567831" y="2086712"/>
            <a:ext cx="9144000" cy="1282152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4200" b="1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67831" y="3460939"/>
            <a:ext cx="9144000" cy="117778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</p:spTree>
    <p:extLst>
      <p:ext uri="{BB962C8B-B14F-4D97-AF65-F5344CB8AC3E}">
        <p14:creationId xmlns:p14="http://schemas.microsoft.com/office/powerpoint/2010/main" val="165244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2_Prancheta 1 cópia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0044" y="400880"/>
            <a:ext cx="9924987" cy="8824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45E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80044" y="1488323"/>
            <a:ext cx="11791459" cy="4872891"/>
          </a:xfrm>
        </p:spPr>
        <p:txBody>
          <a:bodyPr/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1373" y="1326401"/>
            <a:ext cx="7297441" cy="0"/>
          </a:xfrm>
          <a:prstGeom prst="line">
            <a:avLst/>
          </a:prstGeom>
          <a:ln>
            <a:solidFill>
              <a:srgbClr val="045E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0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Prancheta 1 cóp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180044" y="400880"/>
            <a:ext cx="9924987" cy="8824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502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1373" y="1326401"/>
            <a:ext cx="7297441" cy="0"/>
          </a:xfrm>
          <a:prstGeom prst="line">
            <a:avLst/>
          </a:prstGeom>
          <a:ln>
            <a:solidFill>
              <a:srgbClr val="E502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80044" y="1488323"/>
            <a:ext cx="11791459" cy="4872891"/>
          </a:xfrm>
        </p:spPr>
        <p:txBody>
          <a:bodyPr/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13032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Prancheta 1 cópia 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180044" y="400880"/>
            <a:ext cx="9924987" cy="8824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6B310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1373" y="1326401"/>
            <a:ext cx="7297441" cy="0"/>
          </a:xfrm>
          <a:prstGeom prst="line">
            <a:avLst/>
          </a:prstGeom>
          <a:ln>
            <a:solidFill>
              <a:srgbClr val="6B3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80044" y="1488323"/>
            <a:ext cx="11791459" cy="4872891"/>
          </a:xfrm>
        </p:spPr>
        <p:txBody>
          <a:bodyPr/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75399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_Prancheta 1 cópia 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04503" y="1403872"/>
            <a:ext cx="10437641" cy="4969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texto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1404504" y="463688"/>
            <a:ext cx="7944909" cy="798022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045E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49866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Prancheta 1 cópia 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04503" y="1403872"/>
            <a:ext cx="10437641" cy="4969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texto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1404504" y="463688"/>
            <a:ext cx="7944909" cy="798022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E502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41239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Prancheta 1 cópia 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04503" y="1403872"/>
            <a:ext cx="10437641" cy="4969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texto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1404504" y="463688"/>
            <a:ext cx="7944909" cy="798022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6B3100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153969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443A-7531-4B6D-9DBF-FDBEF5E6C3C4}" type="datetimeFigureOut">
              <a:rPr lang="pt-BR" smtClean="0"/>
              <a:t>23/01/2020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5432-8161-4B21-8BBC-139E2A7D1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99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52" r:id="rId8"/>
    <p:sldLayoutId id="2147483664" r:id="rId9"/>
    <p:sldLayoutId id="2147483653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40633" y="2219497"/>
            <a:ext cx="9144000" cy="129046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040633" y="3602038"/>
            <a:ext cx="9144000" cy="1169467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CF8C158-4A46-4A5B-8BFC-9DF3A06D6E74}"/>
              </a:ext>
            </a:extLst>
          </p:cNvPr>
          <p:cNvGrpSpPr/>
          <p:nvPr/>
        </p:nvGrpSpPr>
        <p:grpSpPr>
          <a:xfrm>
            <a:off x="4506653" y="5595458"/>
            <a:ext cx="3178694" cy="637320"/>
            <a:chOff x="357646" y="4432247"/>
            <a:chExt cx="2068087" cy="41464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F67E9BD-A346-4251-870C-52520FE76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B775743-4A52-48B4-B0B4-762544B29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04B6C428-46BA-4738-9414-A5B5608EB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2" y="5469621"/>
            <a:ext cx="1932199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4503" y="1403872"/>
            <a:ext cx="10437641" cy="4969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texto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04504" y="463688"/>
            <a:ext cx="7944909" cy="798022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045E53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D50017A-CF82-4890-81B0-0F366C65D688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3808DBA-3C27-40E9-8CE0-7A490BA1B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609D1C8-79DF-4670-8878-940202DF0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859475E0-C47B-4B48-A232-A2F7E1287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4503" y="1403872"/>
            <a:ext cx="10437641" cy="4969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texto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04504" y="463688"/>
            <a:ext cx="7944909" cy="798022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045E53"/>
                </a:solidFill>
                <a:latin typeface="+mn-lt"/>
              </a:defRPr>
            </a:lvl1pPr>
          </a:lstStyle>
          <a:p>
            <a:r>
              <a:rPr lang="pt-BR" dirty="0">
                <a:solidFill>
                  <a:srgbClr val="E50253"/>
                </a:solidFill>
              </a:rPr>
              <a:t>CLIQUE PARA EDITAR O 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34D5964-1167-4FF6-B512-1E3B1F84955E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19D9226-DF79-4975-B458-924390D42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28471A3-1515-4F0B-B31C-2A5A38553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ED3A4E71-712D-4BA0-9346-C7BC3EC50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4503" y="1403872"/>
            <a:ext cx="10437641" cy="4969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texto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04504" y="463688"/>
            <a:ext cx="7944909" cy="798022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rgbClr val="045E53"/>
                </a:solidFill>
                <a:latin typeface="+mn-lt"/>
              </a:defRPr>
            </a:lvl1pPr>
          </a:lstStyle>
          <a:p>
            <a:r>
              <a:rPr lang="pt-BR" dirty="0">
                <a:solidFill>
                  <a:srgbClr val="6B3100"/>
                </a:solidFill>
              </a:rPr>
              <a:t>CLIQUE PARA EDITAR O TÍTULO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E4C4DCC-4BD6-413B-A03D-7CBC27C314CA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E123876-D77D-4BA8-BAD1-285D4E56E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0034957-7A51-42EE-BFD1-6F1ED43B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BF409CBF-7DF2-4D71-BD3A-B1B8B6CBC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22170" y="2040775"/>
            <a:ext cx="7589520" cy="1371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22170" y="3487189"/>
            <a:ext cx="7589520" cy="1105594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260709C-74D3-4E98-A0BA-15710FD5E9E7}"/>
              </a:ext>
            </a:extLst>
          </p:cNvPr>
          <p:cNvGrpSpPr/>
          <p:nvPr/>
        </p:nvGrpSpPr>
        <p:grpSpPr>
          <a:xfrm>
            <a:off x="4468484" y="5596637"/>
            <a:ext cx="3220528" cy="645710"/>
            <a:chOff x="5940297" y="5950654"/>
            <a:chExt cx="2887819" cy="57900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D217A64-155D-4C91-8C75-E3048385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32E36A2-6BD6-4BD1-B6BD-37054F675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1426906D-EEF1-43CB-B5FA-50F1311A9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2" y="5469621"/>
            <a:ext cx="1932199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22170" y="2040775"/>
            <a:ext cx="7589520" cy="1371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22170" y="3487189"/>
            <a:ext cx="7589520" cy="1105594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15B21AA-DB11-4CB5-9170-4848E7E1B564}"/>
              </a:ext>
            </a:extLst>
          </p:cNvPr>
          <p:cNvGrpSpPr/>
          <p:nvPr/>
        </p:nvGrpSpPr>
        <p:grpSpPr>
          <a:xfrm>
            <a:off x="4468484" y="5596637"/>
            <a:ext cx="3220528" cy="645710"/>
            <a:chOff x="5940297" y="5950654"/>
            <a:chExt cx="2887819" cy="57900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E3F584C-97AC-43CA-8E95-23F86C0A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A5D40E2-2E6B-4B02-A075-3E6DAC03D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963FFA73-BD35-4E37-9BC0-E043B110F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2" y="5469621"/>
            <a:ext cx="1932199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2170" y="2040775"/>
            <a:ext cx="7589520" cy="1371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22170" y="3487189"/>
            <a:ext cx="7589520" cy="1105594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44850FC-EB83-4501-9119-C612C4101620}"/>
              </a:ext>
            </a:extLst>
          </p:cNvPr>
          <p:cNvGrpSpPr/>
          <p:nvPr/>
        </p:nvGrpSpPr>
        <p:grpSpPr>
          <a:xfrm>
            <a:off x="4468484" y="5596637"/>
            <a:ext cx="3220528" cy="645710"/>
            <a:chOff x="5940297" y="5950654"/>
            <a:chExt cx="2887819" cy="5790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A97BF8B-3A42-498D-A916-9F70E44F6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8D68D93-C9CF-4996-A20F-B5FAC971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272551AB-F391-4C4D-99ED-401019E476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2" y="5469621"/>
            <a:ext cx="1932199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40633" y="2219497"/>
            <a:ext cx="9144000" cy="129046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2040633" y="3602038"/>
            <a:ext cx="9144000" cy="1169467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9AE43F1-607A-4B33-98B6-6CA152E8AD72}"/>
              </a:ext>
            </a:extLst>
          </p:cNvPr>
          <p:cNvGrpSpPr/>
          <p:nvPr/>
        </p:nvGrpSpPr>
        <p:grpSpPr>
          <a:xfrm>
            <a:off x="4506653" y="5595458"/>
            <a:ext cx="3178694" cy="637320"/>
            <a:chOff x="357646" y="4432247"/>
            <a:chExt cx="2068087" cy="4146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6DF1373-E693-4D51-A829-7233E9B1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39388B4-4860-411F-B863-212AF6AD9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2D645370-2D5B-42C2-A359-5E97FCF18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2" y="5469621"/>
            <a:ext cx="1932199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40633" y="2219497"/>
            <a:ext cx="9144000" cy="129046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040633" y="3602038"/>
            <a:ext cx="9144000" cy="1169467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8B15D7D-0E72-46E7-986C-335EBAFE9355}"/>
              </a:ext>
            </a:extLst>
          </p:cNvPr>
          <p:cNvGrpSpPr/>
          <p:nvPr/>
        </p:nvGrpSpPr>
        <p:grpSpPr>
          <a:xfrm>
            <a:off x="4506653" y="5595458"/>
            <a:ext cx="3178694" cy="637320"/>
            <a:chOff x="357646" y="4432247"/>
            <a:chExt cx="2068087" cy="4146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52DA0D9-1FC2-453B-A618-6A7CDBF9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29F8457-4D3B-48D9-84FB-4CBDC201D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CB3DAC0E-7DF5-4D0C-B1FB-4872A7D0C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72" y="5469621"/>
            <a:ext cx="1932199" cy="8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B46C0E16-60B7-45C3-B391-BB91BEF3D2F6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F940D01-0AB7-41C8-A9C1-787D9BA63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F3C4CFB-00B7-4299-B609-9D945C57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FBCC781-C25B-4478-8A3E-1FC88C6DF782}"/>
              </a:ext>
            </a:extLst>
          </p:cNvPr>
          <p:cNvSpPr txBox="1"/>
          <p:nvPr/>
        </p:nvSpPr>
        <p:spPr>
          <a:xfrm>
            <a:off x="71421" y="653329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35F54"/>
                </a:solidFill>
              </a:rPr>
              <a:t>IDENTIDADE CORPORATIVA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8450EA2-4D4A-4C46-AF6A-BC07879133D4}"/>
              </a:ext>
            </a:extLst>
          </p:cNvPr>
          <p:cNvSpPr txBox="1"/>
          <p:nvPr/>
        </p:nvSpPr>
        <p:spPr>
          <a:xfrm>
            <a:off x="71421" y="1435649"/>
            <a:ext cx="979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035F54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035F54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035F54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C5FDD0A-F62C-47B5-B4FA-CDDE328174C1}"/>
              </a:ext>
            </a:extLst>
          </p:cNvPr>
          <p:cNvSpPr txBox="1"/>
          <p:nvPr/>
        </p:nvSpPr>
        <p:spPr>
          <a:xfrm>
            <a:off x="71421" y="3336438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200" dirty="0" err="1">
                <a:solidFill>
                  <a:srgbClr val="035F54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 e integração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entre as áreas, colaboradores e singulares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sócias e não sócias, concedendo o apoio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necessário a fim de unificar e fortalecer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o Sistema Unimed.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Operar com transparência em todas as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esferas, sempre fundamentados pelas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melhores práticas de governança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corporativa.</a:t>
            </a:r>
            <a:endParaRPr lang="pt-BR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887FB40-ECEF-4604-9930-349A0AB5CD62}"/>
              </a:ext>
            </a:extLst>
          </p:cNvPr>
          <p:cNvSpPr txBox="1"/>
          <p:nvPr/>
        </p:nvSpPr>
        <p:spPr>
          <a:xfrm>
            <a:off x="3700670" y="3328934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  <a:endParaRPr lang="pt-BR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DEFBA6-6E58-494F-A824-7D3A1111AA3E}"/>
              </a:ext>
            </a:extLst>
          </p:cNvPr>
          <p:cNvSpPr txBox="1"/>
          <p:nvPr/>
        </p:nvSpPr>
        <p:spPr>
          <a:xfrm>
            <a:off x="7486816" y="3324982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  <a:endParaRPr lang="pt-BR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035F54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AA4797A-53C2-41B3-A19C-19C5DEFDA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46C0E16-60B7-45C3-B391-BB91BEF3D2F6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F940D01-0AB7-41C8-A9C1-787D9BA63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F3C4CFB-00B7-4299-B609-9D945C57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1AB2563-422B-48B8-82CF-3844CB9BD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64EE346F-14EF-453F-8129-E11BC9D5F5CA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0B4883A-F045-43CE-B41F-33511846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745A004-356F-419F-A116-5314E219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F6222D-F849-4F1F-9285-6575F2F458CF}"/>
              </a:ext>
            </a:extLst>
          </p:cNvPr>
          <p:cNvSpPr txBox="1"/>
          <p:nvPr/>
        </p:nvSpPr>
        <p:spPr>
          <a:xfrm>
            <a:off x="71421" y="653329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E50253"/>
                </a:solidFill>
              </a:rPr>
              <a:t>IDENTIDADE CORPORATIVA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3C01D3-861E-49FF-B20F-7157A5586F78}"/>
              </a:ext>
            </a:extLst>
          </p:cNvPr>
          <p:cNvSpPr txBox="1"/>
          <p:nvPr/>
        </p:nvSpPr>
        <p:spPr>
          <a:xfrm>
            <a:off x="71421" y="1435649"/>
            <a:ext cx="979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E50253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E50253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E50253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E50253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B7021D-2A01-4BF6-AD88-0C5BA24C6BC9}"/>
              </a:ext>
            </a:extLst>
          </p:cNvPr>
          <p:cNvSpPr txBox="1"/>
          <p:nvPr/>
        </p:nvSpPr>
        <p:spPr>
          <a:xfrm>
            <a:off x="71421" y="3336438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E50253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200" dirty="0" err="1">
                <a:solidFill>
                  <a:srgbClr val="E50253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 e integração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entre as áreas, colaboradores e singulares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sócias e não sócias, concedendo o apoio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necessário a fim de unificar e fortalecer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o Sistema Unimed.</a:t>
            </a:r>
          </a:p>
          <a:p>
            <a:endParaRPr lang="pt-BR" sz="1200" b="1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E50253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Operar com transparência em todas as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esferas, sempre fundamentados pelas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melhores práticas de governança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corporativa.</a:t>
            </a:r>
            <a:endParaRPr lang="pt-BR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E50253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202ACF-CA26-4AA5-B8FA-532D3ADA799A}"/>
              </a:ext>
            </a:extLst>
          </p:cNvPr>
          <p:cNvSpPr txBox="1"/>
          <p:nvPr/>
        </p:nvSpPr>
        <p:spPr>
          <a:xfrm>
            <a:off x="3700670" y="3328934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E50253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E50253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  <a:endParaRPr lang="pt-BR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E50253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259D43-F492-4F2F-AA70-B22D0D560822}"/>
              </a:ext>
            </a:extLst>
          </p:cNvPr>
          <p:cNvSpPr txBox="1"/>
          <p:nvPr/>
        </p:nvSpPr>
        <p:spPr>
          <a:xfrm>
            <a:off x="7486816" y="3324982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E50253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200" b="1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E50253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200" dirty="0">
                <a:solidFill>
                  <a:srgbClr val="E50253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  <a:endParaRPr lang="pt-BR" dirty="0">
              <a:solidFill>
                <a:srgbClr val="E50253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E50253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F3849AE-80BE-4D7E-8BA2-8B3D31270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0044" y="400880"/>
            <a:ext cx="9924987" cy="88247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80044" y="1488323"/>
            <a:ext cx="11791459" cy="4872891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EE346F-14EF-453F-8129-E11BC9D5F5CA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0B4883A-F045-43CE-B41F-33511846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745A004-356F-419F-A116-5314E219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FA13E62B-4E59-4028-B25B-AB1AA00F0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E54562D6-29FD-4D80-9AF8-2D9DF972D4B9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55F0F4F-4A99-4D52-9429-D43F0CD4A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170ED65-9DB6-4CAB-B9E8-34F5C66B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090A29-BC20-4724-A9AE-1902621C1A16}"/>
              </a:ext>
            </a:extLst>
          </p:cNvPr>
          <p:cNvSpPr txBox="1"/>
          <p:nvPr/>
        </p:nvSpPr>
        <p:spPr>
          <a:xfrm>
            <a:off x="71421" y="653329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B3100"/>
                </a:solidFill>
              </a:rPr>
              <a:t>IDENTIDADE CORPORATIVA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0ADCED-A018-4913-B5E2-C95FA8645F96}"/>
              </a:ext>
            </a:extLst>
          </p:cNvPr>
          <p:cNvSpPr txBox="1"/>
          <p:nvPr/>
        </p:nvSpPr>
        <p:spPr>
          <a:xfrm>
            <a:off x="71421" y="1435649"/>
            <a:ext cx="979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6B3100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6B3100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6B3100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6B31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F38BA7-E30B-409B-A54D-8AD3E4189F17}"/>
              </a:ext>
            </a:extLst>
          </p:cNvPr>
          <p:cNvSpPr txBox="1"/>
          <p:nvPr/>
        </p:nvSpPr>
        <p:spPr>
          <a:xfrm>
            <a:off x="71421" y="3336438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B3100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200" dirty="0" err="1">
                <a:solidFill>
                  <a:srgbClr val="6B3100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 e integração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entre as áreas, colaboradores e singulares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sócias e não sócias, concedendo o apoio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necessário a fim de unificar e fortalecer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o Sistema Unimed.</a:t>
            </a:r>
          </a:p>
          <a:p>
            <a:endParaRPr lang="pt-BR" sz="1200" b="1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6B3100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Operar com transparência em todas as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esferas, sempre fundamentados pelas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melhores práticas de governança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corporativa.</a:t>
            </a:r>
            <a:endParaRPr lang="pt-BR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6B31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178800C-9311-42C5-921E-F45D57BB3551}"/>
              </a:ext>
            </a:extLst>
          </p:cNvPr>
          <p:cNvSpPr txBox="1"/>
          <p:nvPr/>
        </p:nvSpPr>
        <p:spPr>
          <a:xfrm>
            <a:off x="3700670" y="3328934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B3100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6B3100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  <a:endParaRPr lang="pt-BR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6B31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CEEC1A-E324-4BDE-A1FA-1ACE46B437D3}"/>
              </a:ext>
            </a:extLst>
          </p:cNvPr>
          <p:cNvSpPr txBox="1"/>
          <p:nvPr/>
        </p:nvSpPr>
        <p:spPr>
          <a:xfrm>
            <a:off x="7486816" y="3324982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B3100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200" b="1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6B3100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200" dirty="0">
                <a:solidFill>
                  <a:srgbClr val="6B3100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  <a:endParaRPr lang="pt-BR" dirty="0">
              <a:solidFill>
                <a:srgbClr val="6B3100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6B31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15BAD55-B991-4ED2-A7EF-0B73DCD77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0044" y="400880"/>
            <a:ext cx="9924987" cy="88247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80044" y="1488323"/>
            <a:ext cx="11791459" cy="4872891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4562D6-29FD-4D80-9AF8-2D9DF972D4B9}"/>
              </a:ext>
            </a:extLst>
          </p:cNvPr>
          <p:cNvGrpSpPr/>
          <p:nvPr/>
        </p:nvGrpSpPr>
        <p:grpSpPr>
          <a:xfrm>
            <a:off x="10370041" y="5962490"/>
            <a:ext cx="1601462" cy="321090"/>
            <a:chOff x="5940297" y="5950654"/>
            <a:chExt cx="2887819" cy="5790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55F0F4F-4A99-4D52-9429-D43F0CD4A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170ED65-9DB6-4CAB-B9E8-34F5C66B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1667473B-2EB3-465A-A85C-15F6955AA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3" y="5889071"/>
            <a:ext cx="1009841" cy="4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9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684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CLIQUE PARA EDITAR O TÍTULO</vt:lpstr>
      <vt:lpstr>CLIQUE PARA EDITAR O TÍTULO</vt:lpstr>
      <vt:lpstr>CLIQUE PARA EDITAR O TÍTULO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Tatiane Idelzuita de Carvalho</dc:creator>
  <cp:lastModifiedBy>Matheus Ortega Ricci</cp:lastModifiedBy>
  <cp:revision>30</cp:revision>
  <dcterms:created xsi:type="dcterms:W3CDTF">2017-12-21T12:02:49Z</dcterms:created>
  <dcterms:modified xsi:type="dcterms:W3CDTF">2020-01-23T18:41:12Z</dcterms:modified>
</cp:coreProperties>
</file>